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48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04A6F-79FF-46F6-A3CB-12890A3399FB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E058-A53A-4F7C-88B5-136D4744FFF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531228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04A6F-79FF-46F6-A3CB-12890A3399FB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E058-A53A-4F7C-88B5-136D4744FFF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75050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04A6F-79FF-46F6-A3CB-12890A3399FB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E058-A53A-4F7C-88B5-136D4744FFF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66670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04A6F-79FF-46F6-A3CB-12890A3399FB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E058-A53A-4F7C-88B5-136D4744FFF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83959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04A6F-79FF-46F6-A3CB-12890A3399FB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E058-A53A-4F7C-88B5-136D4744FFF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803050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04A6F-79FF-46F6-A3CB-12890A3399FB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E058-A53A-4F7C-88B5-136D4744FFF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69359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04A6F-79FF-46F6-A3CB-12890A3399FB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E058-A53A-4F7C-88B5-136D4744FFF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216839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04A6F-79FF-46F6-A3CB-12890A3399FB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E058-A53A-4F7C-88B5-136D4744FFF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511978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04A6F-79FF-46F6-A3CB-12890A3399FB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E058-A53A-4F7C-88B5-136D4744FFF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79241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04A6F-79FF-46F6-A3CB-12890A3399FB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E058-A53A-4F7C-88B5-136D4744FFF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60645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04A6F-79FF-46F6-A3CB-12890A3399FB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E058-A53A-4F7C-88B5-136D4744FFF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93761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04A6F-79FF-46F6-A3CB-12890A3399FB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3E058-A53A-4F7C-88B5-136D4744FFF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61851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8427" y="1911927"/>
            <a:ext cx="11035146" cy="3034145"/>
          </a:xfrm>
        </p:spPr>
        <p:txBody>
          <a:bodyPr anchor="ctr">
            <a:noAutofit/>
          </a:bodyPr>
          <a:lstStyle/>
          <a:p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 Christ the Powerful Word</a:t>
            </a:r>
            <a:endParaRPr lang="en-PH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365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1213"/>
            <a:ext cx="10515600" cy="4995574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2 Pedro 1:19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>
                <a:latin typeface="Arial" panose="020B0604020202020204" pitchFamily="34" charset="0"/>
                <a:cs typeface="Arial" panose="020B0604020202020204" pitchFamily="34" charset="0"/>
              </a:rPr>
              <a:t>19 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At kami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mayroong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lalong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panatag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salita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hula;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mabuti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ginagawa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kung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sinusundan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ilawang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lumiliwanag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dakong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madilim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hanggang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pagbubukang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liwayway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ang tala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umaga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sumilang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puso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595895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882" y="282388"/>
            <a:ext cx="11120718" cy="6239436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Juan 5:38-40 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38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salita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nananatili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kayo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nagsisisampalataya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sinugo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39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Saliksikin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kasulatan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iniisip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yaon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mayroon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hanggan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;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nangagpapatotoo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tungkol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akin.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40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ayaw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magsilapit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akin,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magkaroon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6326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882" y="282388"/>
            <a:ext cx="11120718" cy="6239436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Juan 6:63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63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espiritu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bumubuhay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laman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anomang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pinakikinabang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salitang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sinalita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pawang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espiritu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pawang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89901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882" y="282388"/>
            <a:ext cx="11120718" cy="6239436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Mateo 8:8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8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sumagot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senturion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karapat-dapat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ikaw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pumasok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ilalim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bubungan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sabihin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lamang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salita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gagaling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alila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1543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882" y="282388"/>
            <a:ext cx="11120718" cy="6239436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Juan 8:31-32,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31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Jesus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Judiong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yaon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nagsisisampalataya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Kung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magsisipanatili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salita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kung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magkagayo'y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tunay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alagad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ko;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32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makikilala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katotohanan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katotohana'y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magpapalaya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2834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882" y="282388"/>
            <a:ext cx="11120718" cy="6239436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Juan 8:36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36 Kung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palayain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kayo ng Anak,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magiging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tunay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135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882" y="282388"/>
            <a:ext cx="11120718" cy="6239436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Roma 10:17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17 Kaya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paniniwala'y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nanggagaling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pakikinig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pakikinig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salita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Cristo.</a:t>
            </a:r>
          </a:p>
        </p:txBody>
      </p:sp>
    </p:spTree>
    <p:extLst>
      <p:ext uri="{BB962C8B-B14F-4D97-AF65-F5344CB8AC3E}">
        <p14:creationId xmlns:p14="http://schemas.microsoft.com/office/powerpoint/2010/main" val="2374032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756" y="449262"/>
            <a:ext cx="10781043" cy="595947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4400" dirty="0" err="1">
                <a:latin typeface="Agency FB" panose="020B0503020202020204" pitchFamily="34" charset="77"/>
                <a:cs typeface="Arial" panose="020B0604020202020204" pitchFamily="34" charset="0"/>
              </a:rPr>
              <a:t>Hebreo</a:t>
            </a:r>
            <a:r>
              <a:rPr lang="en-PH" sz="4400" dirty="0">
                <a:latin typeface="Agency FB" panose="020B0503020202020204" pitchFamily="34" charset="77"/>
                <a:cs typeface="Arial" panose="020B0604020202020204" pitchFamily="34" charset="0"/>
              </a:rPr>
              <a:t> 1:1-3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4400" b="1" dirty="0">
                <a:latin typeface="Agency FB" panose="020B0503020202020204" pitchFamily="34" charset="77"/>
                <a:cs typeface="Arial" panose="020B0604020202020204" pitchFamily="34" charset="0"/>
              </a:rPr>
              <a:t>1 Ang Dios, </a:t>
            </a:r>
            <a:r>
              <a:rPr lang="en-PH" sz="4400" b="1" dirty="0" err="1">
                <a:latin typeface="Agency FB" panose="020B0503020202020204" pitchFamily="34" charset="77"/>
                <a:cs typeface="Arial" panose="020B0604020202020204" pitchFamily="34" charset="0"/>
              </a:rPr>
              <a:t>na</a:t>
            </a:r>
            <a:r>
              <a:rPr lang="en-PH" sz="4400" b="1" dirty="0">
                <a:latin typeface="Agency FB" panose="020B0503020202020204" pitchFamily="34" charset="77"/>
                <a:cs typeface="Arial" panose="020B0604020202020204" pitchFamily="34" charset="0"/>
              </a:rPr>
              <a:t> </a:t>
            </a:r>
            <a:r>
              <a:rPr lang="en-PH" sz="4400" b="1" dirty="0" err="1">
                <a:latin typeface="Agency FB" panose="020B0503020202020204" pitchFamily="34" charset="77"/>
                <a:cs typeface="Arial" panose="020B0604020202020204" pitchFamily="34" charset="0"/>
              </a:rPr>
              <a:t>nagsalita</a:t>
            </a:r>
            <a:r>
              <a:rPr lang="en-PH" sz="4400" b="1" dirty="0">
                <a:latin typeface="Agency FB" panose="020B0503020202020204" pitchFamily="34" charset="77"/>
                <a:cs typeface="Arial" panose="020B0604020202020204" pitchFamily="34" charset="0"/>
              </a:rPr>
              <a:t> </a:t>
            </a:r>
            <a:r>
              <a:rPr lang="en-PH" sz="4400" b="1" dirty="0" err="1">
                <a:latin typeface="Agency FB" panose="020B0503020202020204" pitchFamily="34" charset="77"/>
                <a:cs typeface="Arial" panose="020B0604020202020204" pitchFamily="34" charset="0"/>
              </a:rPr>
              <a:t>nang</a:t>
            </a:r>
            <a:r>
              <a:rPr lang="en-PH" sz="4400" b="1" dirty="0">
                <a:latin typeface="Agency FB" panose="020B0503020202020204" pitchFamily="34" charset="77"/>
                <a:cs typeface="Arial" panose="020B0604020202020204" pitchFamily="34" charset="0"/>
              </a:rPr>
              <a:t> </a:t>
            </a:r>
            <a:r>
              <a:rPr lang="en-PH" sz="4400" b="1" dirty="0" err="1">
                <a:latin typeface="Agency FB" panose="020B0503020202020204" pitchFamily="34" charset="77"/>
                <a:cs typeface="Arial" panose="020B0604020202020204" pitchFamily="34" charset="0"/>
              </a:rPr>
              <a:t>unang</a:t>
            </a:r>
            <a:r>
              <a:rPr lang="en-PH" sz="4400" b="1" dirty="0">
                <a:latin typeface="Agency FB" panose="020B0503020202020204" pitchFamily="34" charset="77"/>
                <a:cs typeface="Arial" panose="020B0604020202020204" pitchFamily="34" charset="0"/>
              </a:rPr>
              <a:t> </a:t>
            </a:r>
            <a:r>
              <a:rPr lang="en-PH" sz="4400" b="1" dirty="0" err="1">
                <a:latin typeface="Agency FB" panose="020B0503020202020204" pitchFamily="34" charset="77"/>
                <a:cs typeface="Arial" panose="020B0604020202020204" pitchFamily="34" charset="0"/>
              </a:rPr>
              <a:t>panahon</a:t>
            </a:r>
            <a:r>
              <a:rPr lang="en-PH" sz="4400" b="1" dirty="0">
                <a:latin typeface="Agency FB" panose="020B0503020202020204" pitchFamily="34" charset="77"/>
                <a:cs typeface="Arial" panose="020B0604020202020204" pitchFamily="34" charset="0"/>
              </a:rPr>
              <a:t> </a:t>
            </a:r>
            <a:r>
              <a:rPr lang="en-PH" sz="4400" b="1" dirty="0" err="1">
                <a:latin typeface="Agency FB" panose="020B0503020202020204" pitchFamily="34" charset="77"/>
                <a:cs typeface="Arial" panose="020B0604020202020204" pitchFamily="34" charset="0"/>
              </a:rPr>
              <a:t>sa</a:t>
            </a:r>
            <a:r>
              <a:rPr lang="en-PH" sz="4400" b="1" dirty="0">
                <a:latin typeface="Agency FB" panose="020B0503020202020204" pitchFamily="34" charset="77"/>
                <a:cs typeface="Arial" panose="020B0604020202020204" pitchFamily="34" charset="0"/>
              </a:rPr>
              <a:t> </a:t>
            </a:r>
            <a:r>
              <a:rPr lang="en-PH" sz="4400" b="1" dirty="0" err="1">
                <a:latin typeface="Agency FB" panose="020B0503020202020204" pitchFamily="34" charset="77"/>
                <a:cs typeface="Arial" panose="020B0604020202020204" pitchFamily="34" charset="0"/>
              </a:rPr>
              <a:t>ating</a:t>
            </a:r>
            <a:r>
              <a:rPr lang="en-PH" sz="4400" b="1" dirty="0">
                <a:latin typeface="Agency FB" panose="020B0503020202020204" pitchFamily="34" charset="77"/>
                <a:cs typeface="Arial" panose="020B0604020202020204" pitchFamily="34" charset="0"/>
              </a:rPr>
              <a:t> </a:t>
            </a:r>
            <a:r>
              <a:rPr lang="en-PH" sz="4400" b="1" dirty="0" err="1">
                <a:latin typeface="Agency FB" panose="020B0503020202020204" pitchFamily="34" charset="77"/>
                <a:cs typeface="Arial" panose="020B0604020202020204" pitchFamily="34" charset="0"/>
              </a:rPr>
              <a:t>mga</a:t>
            </a:r>
            <a:r>
              <a:rPr lang="en-PH" sz="4400" b="1" dirty="0">
                <a:latin typeface="Agency FB" panose="020B0503020202020204" pitchFamily="34" charset="77"/>
                <a:cs typeface="Arial" panose="020B0604020202020204" pitchFamily="34" charset="0"/>
              </a:rPr>
              <a:t> </a:t>
            </a:r>
            <a:r>
              <a:rPr lang="en-PH" sz="4400" b="1" dirty="0" err="1">
                <a:latin typeface="Agency FB" panose="020B0503020202020204" pitchFamily="34" charset="77"/>
                <a:cs typeface="Arial" panose="020B0604020202020204" pitchFamily="34" charset="0"/>
              </a:rPr>
              <a:t>magulang</a:t>
            </a:r>
            <a:r>
              <a:rPr lang="en-PH" sz="4400" b="1" dirty="0">
                <a:latin typeface="Agency FB" panose="020B0503020202020204" pitchFamily="34" charset="77"/>
                <a:cs typeface="Arial" panose="020B0604020202020204" pitchFamily="34" charset="0"/>
              </a:rPr>
              <a:t> </a:t>
            </a:r>
            <a:r>
              <a:rPr lang="en-PH" sz="4400" b="1" dirty="0" err="1">
                <a:latin typeface="Agency FB" panose="020B0503020202020204" pitchFamily="34" charset="77"/>
                <a:cs typeface="Arial" panose="020B0604020202020204" pitchFamily="34" charset="0"/>
              </a:rPr>
              <a:t>sa</a:t>
            </a:r>
            <a:r>
              <a:rPr lang="en-PH" sz="4400" b="1" dirty="0">
                <a:latin typeface="Agency FB" panose="020B0503020202020204" pitchFamily="34" charset="77"/>
                <a:cs typeface="Arial" panose="020B0604020202020204" pitchFamily="34" charset="0"/>
              </a:rPr>
              <a:t> </a:t>
            </a:r>
            <a:r>
              <a:rPr lang="en-PH" sz="4400" b="1" dirty="0" err="1">
                <a:latin typeface="Agency FB" panose="020B0503020202020204" pitchFamily="34" charset="77"/>
                <a:cs typeface="Arial" panose="020B0604020202020204" pitchFamily="34" charset="0"/>
              </a:rPr>
              <a:t>iba't</a:t>
            </a:r>
            <a:r>
              <a:rPr lang="en-PH" sz="4400" b="1" dirty="0">
                <a:latin typeface="Agency FB" panose="020B0503020202020204" pitchFamily="34" charset="77"/>
                <a:cs typeface="Arial" panose="020B0604020202020204" pitchFamily="34" charset="0"/>
              </a:rPr>
              <a:t> </a:t>
            </a:r>
            <a:r>
              <a:rPr lang="en-PH" sz="4400" b="1" dirty="0" err="1">
                <a:latin typeface="Agency FB" panose="020B0503020202020204" pitchFamily="34" charset="77"/>
                <a:cs typeface="Arial" panose="020B0604020202020204" pitchFamily="34" charset="0"/>
              </a:rPr>
              <a:t>ibang</a:t>
            </a:r>
            <a:r>
              <a:rPr lang="en-PH" sz="4400" b="1" dirty="0">
                <a:latin typeface="Agency FB" panose="020B0503020202020204" pitchFamily="34" charset="77"/>
                <a:cs typeface="Arial" panose="020B0604020202020204" pitchFamily="34" charset="0"/>
              </a:rPr>
              <a:t> </a:t>
            </a:r>
            <a:r>
              <a:rPr lang="en-PH" sz="4400" b="1" dirty="0" err="1">
                <a:latin typeface="Agency FB" panose="020B0503020202020204" pitchFamily="34" charset="77"/>
                <a:cs typeface="Arial" panose="020B0604020202020204" pitchFamily="34" charset="0"/>
              </a:rPr>
              <a:t>panahon</a:t>
            </a:r>
            <a:r>
              <a:rPr lang="en-PH" sz="4400" b="1" dirty="0">
                <a:latin typeface="Agency FB" panose="020B0503020202020204" pitchFamily="34" charset="77"/>
                <a:cs typeface="Arial" panose="020B0604020202020204" pitchFamily="34" charset="0"/>
              </a:rPr>
              <a:t> at </a:t>
            </a:r>
            <a:r>
              <a:rPr lang="en-PH" sz="4400" b="1" dirty="0" err="1">
                <a:latin typeface="Agency FB" panose="020B0503020202020204" pitchFamily="34" charset="77"/>
                <a:cs typeface="Arial" panose="020B0604020202020204" pitchFamily="34" charset="0"/>
              </a:rPr>
              <a:t>sa</a:t>
            </a:r>
            <a:r>
              <a:rPr lang="en-PH" sz="4400" b="1" dirty="0">
                <a:latin typeface="Agency FB" panose="020B0503020202020204" pitchFamily="34" charset="77"/>
                <a:cs typeface="Arial" panose="020B0604020202020204" pitchFamily="34" charset="0"/>
              </a:rPr>
              <a:t> </a:t>
            </a:r>
            <a:r>
              <a:rPr lang="en-PH" sz="4400" b="1" dirty="0" err="1">
                <a:latin typeface="Agency FB" panose="020B0503020202020204" pitchFamily="34" charset="77"/>
                <a:cs typeface="Arial" panose="020B0604020202020204" pitchFamily="34" charset="0"/>
              </a:rPr>
              <a:t>iba't</a:t>
            </a:r>
            <a:r>
              <a:rPr lang="en-PH" sz="4400" b="1" dirty="0">
                <a:latin typeface="Agency FB" panose="020B0503020202020204" pitchFamily="34" charset="77"/>
                <a:cs typeface="Arial" panose="020B0604020202020204" pitchFamily="34" charset="0"/>
              </a:rPr>
              <a:t> </a:t>
            </a:r>
            <a:r>
              <a:rPr lang="en-PH" sz="4400" b="1" dirty="0" err="1">
                <a:latin typeface="Agency FB" panose="020B0503020202020204" pitchFamily="34" charset="77"/>
                <a:cs typeface="Arial" panose="020B0604020202020204" pitchFamily="34" charset="0"/>
              </a:rPr>
              <a:t>ibang</a:t>
            </a:r>
            <a:r>
              <a:rPr lang="en-PH" sz="4400" b="1" dirty="0">
                <a:latin typeface="Agency FB" panose="020B0503020202020204" pitchFamily="34" charset="77"/>
                <a:cs typeface="Arial" panose="020B0604020202020204" pitchFamily="34" charset="0"/>
              </a:rPr>
              <a:t> </a:t>
            </a:r>
            <a:r>
              <a:rPr lang="en-PH" sz="4400" b="1" dirty="0" err="1">
                <a:latin typeface="Agency FB" panose="020B0503020202020204" pitchFamily="34" charset="77"/>
                <a:cs typeface="Arial" panose="020B0604020202020204" pitchFamily="34" charset="0"/>
              </a:rPr>
              <a:t>paraan</a:t>
            </a:r>
            <a:r>
              <a:rPr lang="en-PH" sz="4400" b="1" dirty="0">
                <a:latin typeface="Agency FB" panose="020B0503020202020204" pitchFamily="34" charset="77"/>
                <a:cs typeface="Arial" panose="020B0604020202020204" pitchFamily="34" charset="0"/>
              </a:rPr>
              <a:t> </a:t>
            </a:r>
            <a:r>
              <a:rPr lang="en-PH" sz="4400" b="1" dirty="0" err="1">
                <a:latin typeface="Agency FB" panose="020B0503020202020204" pitchFamily="34" charset="77"/>
                <a:cs typeface="Arial" panose="020B0604020202020204" pitchFamily="34" charset="0"/>
              </a:rPr>
              <a:t>sa</a:t>
            </a:r>
            <a:r>
              <a:rPr lang="en-PH" sz="4400" b="1" dirty="0">
                <a:latin typeface="Agency FB" panose="020B0503020202020204" pitchFamily="34" charset="77"/>
                <a:cs typeface="Arial" panose="020B0604020202020204" pitchFamily="34" charset="0"/>
              </a:rPr>
              <a:t> </a:t>
            </a:r>
            <a:r>
              <a:rPr lang="en-PH" sz="4400" b="1" dirty="0" err="1">
                <a:latin typeface="Agency FB" panose="020B0503020202020204" pitchFamily="34" charset="77"/>
                <a:cs typeface="Arial" panose="020B0604020202020204" pitchFamily="34" charset="0"/>
              </a:rPr>
              <a:t>pamamagitan</a:t>
            </a:r>
            <a:r>
              <a:rPr lang="en-PH" sz="4400" b="1" dirty="0">
                <a:latin typeface="Agency FB" panose="020B0503020202020204" pitchFamily="34" charset="77"/>
                <a:cs typeface="Arial" panose="020B0604020202020204" pitchFamily="34" charset="0"/>
              </a:rPr>
              <a:t> ng </a:t>
            </a:r>
            <a:r>
              <a:rPr lang="en-PH" sz="4400" b="1" dirty="0" err="1">
                <a:latin typeface="Agency FB" panose="020B0503020202020204" pitchFamily="34" charset="77"/>
                <a:cs typeface="Arial" panose="020B0604020202020204" pitchFamily="34" charset="0"/>
              </a:rPr>
              <a:t>mga</a:t>
            </a:r>
            <a:r>
              <a:rPr lang="en-PH" sz="4400" b="1" dirty="0">
                <a:latin typeface="Agency FB" panose="020B0503020202020204" pitchFamily="34" charset="77"/>
                <a:cs typeface="Arial" panose="020B0604020202020204" pitchFamily="34" charset="0"/>
              </a:rPr>
              <a:t> </a:t>
            </a:r>
            <a:r>
              <a:rPr lang="en-PH" sz="4400" b="1" dirty="0" err="1">
                <a:latin typeface="Agency FB" panose="020B0503020202020204" pitchFamily="34" charset="77"/>
                <a:cs typeface="Arial" panose="020B0604020202020204" pitchFamily="34" charset="0"/>
              </a:rPr>
              <a:t>propeta</a:t>
            </a:r>
            <a:endParaRPr lang="en-PH" sz="4400" b="1" dirty="0">
              <a:latin typeface="Agency FB" panose="020B0503020202020204" pitchFamily="34" charset="77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4400" b="1" dirty="0">
                <a:latin typeface="Agency FB" panose="020B0503020202020204" pitchFamily="34" charset="77"/>
                <a:cs typeface="Arial" panose="020B0604020202020204" pitchFamily="34" charset="0"/>
              </a:rPr>
              <a:t>2 Ay </a:t>
            </a:r>
            <a:r>
              <a:rPr lang="en-PH" sz="4400" b="1" dirty="0" err="1">
                <a:latin typeface="Agency FB" panose="020B0503020202020204" pitchFamily="34" charset="77"/>
                <a:cs typeface="Arial" panose="020B0604020202020204" pitchFamily="34" charset="0"/>
              </a:rPr>
              <a:t>nagsalita</a:t>
            </a:r>
            <a:r>
              <a:rPr lang="en-PH" sz="4400" b="1" dirty="0">
                <a:latin typeface="Agency FB" panose="020B0503020202020204" pitchFamily="34" charset="77"/>
                <a:cs typeface="Arial" panose="020B0604020202020204" pitchFamily="34" charset="0"/>
              </a:rPr>
              <a:t> </a:t>
            </a:r>
            <a:r>
              <a:rPr lang="en-PH" sz="4400" b="1" dirty="0" err="1">
                <a:latin typeface="Agency FB" panose="020B0503020202020204" pitchFamily="34" charset="77"/>
                <a:cs typeface="Arial" panose="020B0604020202020204" pitchFamily="34" charset="0"/>
              </a:rPr>
              <a:t>sa</a:t>
            </a:r>
            <a:r>
              <a:rPr lang="en-PH" sz="4400" b="1" dirty="0">
                <a:latin typeface="Agency FB" panose="020B0503020202020204" pitchFamily="34" charset="77"/>
                <a:cs typeface="Arial" panose="020B0604020202020204" pitchFamily="34" charset="0"/>
              </a:rPr>
              <a:t> </a:t>
            </a:r>
            <a:r>
              <a:rPr lang="en-PH" sz="4400" b="1" dirty="0" err="1">
                <a:latin typeface="Agency FB" panose="020B0503020202020204" pitchFamily="34" charset="77"/>
                <a:cs typeface="Arial" panose="020B0604020202020204" pitchFamily="34" charset="0"/>
              </a:rPr>
              <a:t>atin</a:t>
            </a:r>
            <a:r>
              <a:rPr lang="en-PH" sz="4400" b="1" dirty="0">
                <a:latin typeface="Agency FB" panose="020B0503020202020204" pitchFamily="34" charset="77"/>
                <a:cs typeface="Arial" panose="020B0604020202020204" pitchFamily="34" charset="0"/>
              </a:rPr>
              <a:t> </a:t>
            </a:r>
            <a:r>
              <a:rPr lang="en-PH" sz="4400" b="1" dirty="0" err="1">
                <a:latin typeface="Agency FB" panose="020B0503020202020204" pitchFamily="34" charset="77"/>
                <a:cs typeface="Arial" panose="020B0604020202020204" pitchFamily="34" charset="0"/>
              </a:rPr>
              <a:t>sa</a:t>
            </a:r>
            <a:r>
              <a:rPr lang="en-PH" sz="4400" b="1" dirty="0">
                <a:latin typeface="Agency FB" panose="020B0503020202020204" pitchFamily="34" charset="77"/>
                <a:cs typeface="Arial" panose="020B0604020202020204" pitchFamily="34" charset="0"/>
              </a:rPr>
              <a:t> </a:t>
            </a:r>
            <a:r>
              <a:rPr lang="en-PH" sz="4400" b="1" dirty="0" err="1">
                <a:latin typeface="Agency FB" panose="020B0503020202020204" pitchFamily="34" charset="77"/>
                <a:cs typeface="Arial" panose="020B0604020202020204" pitchFamily="34" charset="0"/>
              </a:rPr>
              <a:t>mga</a:t>
            </a:r>
            <a:r>
              <a:rPr lang="en-PH" sz="4400" b="1" dirty="0">
                <a:latin typeface="Agency FB" panose="020B0503020202020204" pitchFamily="34" charset="77"/>
                <a:cs typeface="Arial" panose="020B0604020202020204" pitchFamily="34" charset="0"/>
              </a:rPr>
              <a:t> </a:t>
            </a:r>
            <a:r>
              <a:rPr lang="en-PH" sz="4400" b="1" dirty="0" err="1">
                <a:latin typeface="Agency FB" panose="020B0503020202020204" pitchFamily="34" charset="77"/>
                <a:cs typeface="Arial" panose="020B0604020202020204" pitchFamily="34" charset="0"/>
              </a:rPr>
              <a:t>huling</a:t>
            </a:r>
            <a:r>
              <a:rPr lang="en-PH" sz="4400" b="1" dirty="0">
                <a:latin typeface="Agency FB" panose="020B0503020202020204" pitchFamily="34" charset="77"/>
                <a:cs typeface="Arial" panose="020B0604020202020204" pitchFamily="34" charset="0"/>
              </a:rPr>
              <a:t> </a:t>
            </a:r>
            <a:r>
              <a:rPr lang="en-PH" sz="4400" b="1" dirty="0" err="1">
                <a:latin typeface="Agency FB" panose="020B0503020202020204" pitchFamily="34" charset="77"/>
                <a:cs typeface="Arial" panose="020B0604020202020204" pitchFamily="34" charset="0"/>
              </a:rPr>
              <a:t>araw</a:t>
            </a:r>
            <a:r>
              <a:rPr lang="en-PH" sz="4400" b="1" dirty="0">
                <a:latin typeface="Agency FB" panose="020B0503020202020204" pitchFamily="34" charset="77"/>
                <a:cs typeface="Arial" panose="020B0604020202020204" pitchFamily="34" charset="0"/>
              </a:rPr>
              <a:t> </a:t>
            </a:r>
            <a:r>
              <a:rPr lang="en-PH" sz="4400" b="1" dirty="0" err="1">
                <a:latin typeface="Agency FB" panose="020B0503020202020204" pitchFamily="34" charset="77"/>
                <a:cs typeface="Arial" panose="020B0604020202020204" pitchFamily="34" charset="0"/>
              </a:rPr>
              <a:t>na</a:t>
            </a:r>
            <a:r>
              <a:rPr lang="en-PH" sz="4400" b="1" dirty="0">
                <a:latin typeface="Agency FB" panose="020B0503020202020204" pitchFamily="34" charset="77"/>
                <a:cs typeface="Arial" panose="020B0604020202020204" pitchFamily="34" charset="0"/>
              </a:rPr>
              <a:t> </a:t>
            </a:r>
            <a:r>
              <a:rPr lang="en-PH" sz="4400" b="1" dirty="0" err="1">
                <a:latin typeface="Agency FB" panose="020B0503020202020204" pitchFamily="34" charset="77"/>
                <a:cs typeface="Arial" panose="020B0604020202020204" pitchFamily="34" charset="0"/>
              </a:rPr>
              <a:t>ito</a:t>
            </a:r>
            <a:r>
              <a:rPr lang="en-PH" sz="4400" b="1" dirty="0">
                <a:latin typeface="Agency FB" panose="020B0503020202020204" pitchFamily="34" charset="77"/>
                <a:cs typeface="Arial" panose="020B0604020202020204" pitchFamily="34" charset="0"/>
              </a:rPr>
              <a:t> </a:t>
            </a:r>
            <a:r>
              <a:rPr lang="en-PH" sz="4400" b="1" dirty="0" err="1">
                <a:latin typeface="Agency FB" panose="020B0503020202020204" pitchFamily="34" charset="77"/>
                <a:cs typeface="Arial" panose="020B0604020202020204" pitchFamily="34" charset="0"/>
              </a:rPr>
              <a:t>sa</a:t>
            </a:r>
            <a:r>
              <a:rPr lang="en-PH" sz="4400" b="1" dirty="0">
                <a:latin typeface="Agency FB" panose="020B0503020202020204" pitchFamily="34" charset="77"/>
                <a:cs typeface="Arial" panose="020B0604020202020204" pitchFamily="34" charset="0"/>
              </a:rPr>
              <a:t> </a:t>
            </a:r>
            <a:r>
              <a:rPr lang="en-PH" sz="4400" b="1" dirty="0" err="1">
                <a:latin typeface="Agency FB" panose="020B0503020202020204" pitchFamily="34" charset="77"/>
                <a:cs typeface="Arial" panose="020B0604020202020204" pitchFamily="34" charset="0"/>
              </a:rPr>
              <a:t>pamamagitan</a:t>
            </a:r>
            <a:r>
              <a:rPr lang="en-PH" sz="4400" b="1" dirty="0">
                <a:latin typeface="Agency FB" panose="020B0503020202020204" pitchFamily="34" charset="77"/>
                <a:cs typeface="Arial" panose="020B0604020202020204" pitchFamily="34" charset="0"/>
              </a:rPr>
              <a:t>, ng </a:t>
            </a:r>
            <a:r>
              <a:rPr lang="en-PH" sz="4400" b="1" dirty="0" err="1">
                <a:latin typeface="Agency FB" panose="020B0503020202020204" pitchFamily="34" charset="77"/>
                <a:cs typeface="Arial" panose="020B0604020202020204" pitchFamily="34" charset="0"/>
              </a:rPr>
              <a:t>kaniyang</a:t>
            </a:r>
            <a:r>
              <a:rPr lang="en-PH" sz="4400" b="1" dirty="0">
                <a:latin typeface="Agency FB" panose="020B0503020202020204" pitchFamily="34" charset="77"/>
                <a:cs typeface="Arial" panose="020B0604020202020204" pitchFamily="34" charset="0"/>
              </a:rPr>
              <a:t> Anak, </a:t>
            </a:r>
            <a:r>
              <a:rPr lang="en-PH" sz="4400" b="1" dirty="0" err="1">
                <a:latin typeface="Agency FB" panose="020B0503020202020204" pitchFamily="34" charset="77"/>
                <a:cs typeface="Arial" panose="020B0604020202020204" pitchFamily="34" charset="0"/>
              </a:rPr>
              <a:t>na</a:t>
            </a:r>
            <a:r>
              <a:rPr lang="en-PH" sz="4400" b="1" dirty="0">
                <a:latin typeface="Agency FB" panose="020B0503020202020204" pitchFamily="34" charset="77"/>
                <a:cs typeface="Arial" panose="020B0604020202020204" pitchFamily="34" charset="0"/>
              </a:rPr>
              <a:t> </a:t>
            </a:r>
            <a:r>
              <a:rPr lang="en-PH" sz="4400" b="1" dirty="0" err="1">
                <a:latin typeface="Agency FB" panose="020B0503020202020204" pitchFamily="34" charset="77"/>
                <a:cs typeface="Arial" panose="020B0604020202020204" pitchFamily="34" charset="0"/>
              </a:rPr>
              <a:t>siyang</a:t>
            </a:r>
            <a:r>
              <a:rPr lang="en-PH" sz="4400" b="1" dirty="0">
                <a:latin typeface="Agency FB" panose="020B0503020202020204" pitchFamily="34" charset="77"/>
                <a:cs typeface="Arial" panose="020B0604020202020204" pitchFamily="34" charset="0"/>
              </a:rPr>
              <a:t> </a:t>
            </a:r>
            <a:r>
              <a:rPr lang="en-PH" sz="4400" b="1" dirty="0" err="1">
                <a:latin typeface="Agency FB" panose="020B0503020202020204" pitchFamily="34" charset="77"/>
                <a:cs typeface="Arial" panose="020B0604020202020204" pitchFamily="34" charset="0"/>
              </a:rPr>
              <a:t>itinalaga</a:t>
            </a:r>
            <a:r>
              <a:rPr lang="en-PH" sz="4400" b="1" dirty="0">
                <a:latin typeface="Agency FB" panose="020B0503020202020204" pitchFamily="34" charset="77"/>
                <a:cs typeface="Arial" panose="020B0604020202020204" pitchFamily="34" charset="0"/>
              </a:rPr>
              <a:t> </a:t>
            </a:r>
            <a:r>
              <a:rPr lang="en-PH" sz="4400" b="1" dirty="0" err="1">
                <a:latin typeface="Agency FB" panose="020B0503020202020204" pitchFamily="34" charset="77"/>
                <a:cs typeface="Arial" panose="020B0604020202020204" pitchFamily="34" charset="0"/>
              </a:rPr>
              <a:t>na</a:t>
            </a:r>
            <a:r>
              <a:rPr lang="en-PH" sz="4400" b="1" dirty="0">
                <a:latin typeface="Agency FB" panose="020B0503020202020204" pitchFamily="34" charset="77"/>
                <a:cs typeface="Arial" panose="020B0604020202020204" pitchFamily="34" charset="0"/>
              </a:rPr>
              <a:t> </a:t>
            </a:r>
            <a:r>
              <a:rPr lang="en-PH" sz="4400" b="1" dirty="0" err="1">
                <a:latin typeface="Agency FB" panose="020B0503020202020204" pitchFamily="34" charset="77"/>
                <a:cs typeface="Arial" panose="020B0604020202020204" pitchFamily="34" charset="0"/>
              </a:rPr>
              <a:t>tagapagmana</a:t>
            </a:r>
            <a:r>
              <a:rPr lang="en-PH" sz="4400" b="1" dirty="0">
                <a:latin typeface="Agency FB" panose="020B0503020202020204" pitchFamily="34" charset="77"/>
                <a:cs typeface="Arial" panose="020B0604020202020204" pitchFamily="34" charset="0"/>
              </a:rPr>
              <a:t> ng </a:t>
            </a:r>
            <a:r>
              <a:rPr lang="en-PH" sz="4400" b="1" dirty="0" err="1">
                <a:latin typeface="Agency FB" panose="020B0503020202020204" pitchFamily="34" charset="77"/>
                <a:cs typeface="Arial" panose="020B0604020202020204" pitchFamily="34" charset="0"/>
              </a:rPr>
              <a:t>lahat</a:t>
            </a:r>
            <a:r>
              <a:rPr lang="en-PH" sz="4400" b="1" dirty="0">
                <a:latin typeface="Agency FB" panose="020B0503020202020204" pitchFamily="34" charset="77"/>
                <a:cs typeface="Arial" panose="020B0604020202020204" pitchFamily="34" charset="0"/>
              </a:rPr>
              <a:t> ng </a:t>
            </a:r>
            <a:r>
              <a:rPr lang="en-PH" sz="4400" b="1" dirty="0" err="1">
                <a:latin typeface="Agency FB" panose="020B0503020202020204" pitchFamily="34" charset="77"/>
                <a:cs typeface="Arial" panose="020B0604020202020204" pitchFamily="34" charset="0"/>
              </a:rPr>
              <a:t>mga</a:t>
            </a:r>
            <a:r>
              <a:rPr lang="en-PH" sz="4400" b="1" dirty="0">
                <a:latin typeface="Agency FB" panose="020B0503020202020204" pitchFamily="34" charset="77"/>
                <a:cs typeface="Arial" panose="020B0604020202020204" pitchFamily="34" charset="0"/>
              </a:rPr>
              <a:t> </a:t>
            </a:r>
            <a:r>
              <a:rPr lang="en-PH" sz="4400" b="1" dirty="0" err="1">
                <a:latin typeface="Agency FB" panose="020B0503020202020204" pitchFamily="34" charset="77"/>
                <a:cs typeface="Arial" panose="020B0604020202020204" pitchFamily="34" charset="0"/>
              </a:rPr>
              <a:t>bagay</a:t>
            </a:r>
            <a:r>
              <a:rPr lang="en-PH" sz="4400" b="1" dirty="0">
                <a:latin typeface="Agency FB" panose="020B0503020202020204" pitchFamily="34" charset="77"/>
                <a:cs typeface="Arial" panose="020B0604020202020204" pitchFamily="34" charset="0"/>
              </a:rPr>
              <a:t>, </a:t>
            </a:r>
            <a:r>
              <a:rPr lang="en-PH" sz="4400" b="1" dirty="0" err="1">
                <a:latin typeface="Agency FB" panose="020B0503020202020204" pitchFamily="34" charset="77"/>
                <a:cs typeface="Arial" panose="020B0604020202020204" pitchFamily="34" charset="0"/>
              </a:rPr>
              <a:t>na</a:t>
            </a:r>
            <a:r>
              <a:rPr lang="en-PH" sz="4400" b="1" dirty="0">
                <a:latin typeface="Agency FB" panose="020B0503020202020204" pitchFamily="34" charset="77"/>
                <a:cs typeface="Arial" panose="020B0604020202020204" pitchFamily="34" charset="0"/>
              </a:rPr>
              <a:t> </a:t>
            </a:r>
            <a:r>
              <a:rPr lang="en-PH" sz="4400" b="1" dirty="0" err="1">
                <a:latin typeface="Agency FB" panose="020B0503020202020204" pitchFamily="34" charset="77"/>
                <a:cs typeface="Arial" panose="020B0604020202020204" pitchFamily="34" charset="0"/>
              </a:rPr>
              <a:t>sa</a:t>
            </a:r>
            <a:r>
              <a:rPr lang="en-PH" sz="4400" b="1" dirty="0">
                <a:latin typeface="Agency FB" panose="020B0503020202020204" pitchFamily="34" charset="77"/>
                <a:cs typeface="Arial" panose="020B0604020202020204" pitchFamily="34" charset="0"/>
              </a:rPr>
              <a:t> </a:t>
            </a:r>
            <a:r>
              <a:rPr lang="en-PH" sz="4400" b="1" dirty="0" err="1">
                <a:latin typeface="Agency FB" panose="020B0503020202020204" pitchFamily="34" charset="77"/>
                <a:cs typeface="Arial" panose="020B0604020202020204" pitchFamily="34" charset="0"/>
              </a:rPr>
              <a:t>pamamagitan</a:t>
            </a:r>
            <a:r>
              <a:rPr lang="en-PH" sz="4400" b="1" dirty="0">
                <a:latin typeface="Agency FB" panose="020B0503020202020204" pitchFamily="34" charset="77"/>
                <a:cs typeface="Arial" panose="020B0604020202020204" pitchFamily="34" charset="0"/>
              </a:rPr>
              <a:t> </a:t>
            </a:r>
            <a:r>
              <a:rPr lang="en-PH" sz="4400" b="1" dirty="0" err="1">
                <a:latin typeface="Agency FB" panose="020B0503020202020204" pitchFamily="34" charset="77"/>
                <a:cs typeface="Arial" panose="020B0604020202020204" pitchFamily="34" charset="0"/>
              </a:rPr>
              <a:t>naman</a:t>
            </a:r>
            <a:r>
              <a:rPr lang="en-PH" sz="4400" b="1" dirty="0">
                <a:latin typeface="Agency FB" panose="020B0503020202020204" pitchFamily="34" charset="77"/>
                <a:cs typeface="Arial" panose="020B0604020202020204" pitchFamily="34" charset="0"/>
              </a:rPr>
              <a:t> </a:t>
            </a:r>
            <a:r>
              <a:rPr lang="en-PH" sz="4400" b="1" dirty="0" err="1">
                <a:latin typeface="Agency FB" panose="020B0503020202020204" pitchFamily="34" charset="77"/>
                <a:cs typeface="Arial" panose="020B0604020202020204" pitchFamily="34" charset="0"/>
              </a:rPr>
              <a:t>niya'y</a:t>
            </a:r>
            <a:r>
              <a:rPr lang="en-PH" sz="4400" b="1" dirty="0">
                <a:latin typeface="Agency FB" panose="020B0503020202020204" pitchFamily="34" charset="77"/>
                <a:cs typeface="Arial" panose="020B0604020202020204" pitchFamily="34" charset="0"/>
              </a:rPr>
              <a:t> </a:t>
            </a:r>
            <a:r>
              <a:rPr lang="en-PH" sz="4400" b="1" dirty="0" err="1">
                <a:latin typeface="Agency FB" panose="020B0503020202020204" pitchFamily="34" charset="77"/>
                <a:cs typeface="Arial" panose="020B0604020202020204" pitchFamily="34" charset="0"/>
              </a:rPr>
              <a:t>ginawa</a:t>
            </a:r>
            <a:r>
              <a:rPr lang="en-PH" sz="4400" b="1" dirty="0">
                <a:latin typeface="Agency FB" panose="020B0503020202020204" pitchFamily="34" charset="77"/>
                <a:cs typeface="Arial" panose="020B0604020202020204" pitchFamily="34" charset="0"/>
              </a:rPr>
              <a:t> ang </a:t>
            </a:r>
            <a:r>
              <a:rPr lang="en-PH" sz="4400" b="1" dirty="0" err="1">
                <a:latin typeface="Agency FB" panose="020B0503020202020204" pitchFamily="34" charset="77"/>
                <a:cs typeface="Arial" panose="020B0604020202020204" pitchFamily="34" charset="0"/>
              </a:rPr>
              <a:t>sanglibutan</a:t>
            </a:r>
            <a:r>
              <a:rPr lang="en-PH" sz="4400" b="1" dirty="0">
                <a:latin typeface="Agency FB" panose="020B0503020202020204" pitchFamily="34" charset="77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773284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1213"/>
            <a:ext cx="10515600" cy="4995574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Hebreo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1:1-3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Palibhasa'y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kaluwalhatian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tunay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larawan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-Dios,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umaalalay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salita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kapangyarihan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magawa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paglilinis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lumuklok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Karangalan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kaitaasan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010276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1213"/>
            <a:ext cx="10515600" cy="4995574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Juan 1:1-3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1 Nang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pasimula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Verbo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Verbo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sumasa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Dios,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Verbo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Dios.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2 Ito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rin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pasimula'y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sumasa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Dios.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ginawa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;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man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ginawa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ginawa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kung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PH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730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1213"/>
            <a:ext cx="10515600" cy="4995574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Lucas 4:32 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32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nangagtaka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aral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may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kapamahalaan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salita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9380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1213"/>
            <a:ext cx="10515600" cy="4995574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Colosas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3:16 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16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Manahanan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nawang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sagana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salita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Cristo;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ayon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karunungan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mangagturuan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mangagpaalalahanan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salmo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at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himno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awit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ukol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espiritu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magsiawit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may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biyaya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puso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Dios</a:t>
            </a:r>
          </a:p>
        </p:txBody>
      </p:sp>
    </p:spTree>
    <p:extLst>
      <p:ext uri="{BB962C8B-B14F-4D97-AF65-F5344CB8AC3E}">
        <p14:creationId xmlns:p14="http://schemas.microsoft.com/office/powerpoint/2010/main" val="1795788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1213"/>
            <a:ext cx="10515600" cy="4995574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1 Pedro 1:23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23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Yamang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ipinanganak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muli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binhing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nasisira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kasiraan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salita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nabubuhay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namamalagi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7203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1213"/>
            <a:ext cx="10515600" cy="4995574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Corinto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4:6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Yamang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Dios,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nagsabi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Magniningning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ilaw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kadiliman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nagningning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aming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puso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magbigay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liwanag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pagkakilala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kaluwalhatian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mukha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Jesucristo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4830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1213"/>
            <a:ext cx="10515600" cy="4995574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Corinto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5:17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17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kung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sinoman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kay Cristo,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nilalang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dating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nagsilipas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narito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pawang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4866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632</Words>
  <Application>Microsoft Macintosh PowerPoint</Application>
  <PresentationFormat>Widescreen</PresentationFormat>
  <Paragraphs>38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Agency FB</vt:lpstr>
      <vt:lpstr>Arial</vt:lpstr>
      <vt:lpstr>Calibri</vt:lpstr>
      <vt:lpstr>Calibri Light</vt:lpstr>
      <vt:lpstr>Office Theme</vt:lpstr>
      <vt:lpstr> Christ the Powerful Word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Praxides</dc:creator>
  <cp:lastModifiedBy>Microsoft Office User</cp:lastModifiedBy>
  <cp:revision>16</cp:revision>
  <dcterms:created xsi:type="dcterms:W3CDTF">2021-03-03T14:56:39Z</dcterms:created>
  <dcterms:modified xsi:type="dcterms:W3CDTF">2021-03-05T09:40:05Z</dcterms:modified>
</cp:coreProperties>
</file>